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5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90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3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17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3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90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26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3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57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3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22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60E1-E3AB-408C-BD3C-16D8DECB3CC5}" type="datetimeFigureOut">
              <a:rPr lang="fr-FR" smtClean="0"/>
              <a:t>21/07/2022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02C6-47FE-417F-A0B6-D6C620685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79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089"/>
            <a:ext cx="4664677" cy="65699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43" y="318810"/>
            <a:ext cx="464416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4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</cp:revision>
  <dcterms:created xsi:type="dcterms:W3CDTF">2022-07-21T10:01:44Z</dcterms:created>
  <dcterms:modified xsi:type="dcterms:W3CDTF">2022-07-21T10:04:28Z</dcterms:modified>
</cp:coreProperties>
</file>